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38" r:id="rId4"/>
    <p:sldId id="343" r:id="rId5"/>
    <p:sldId id="361" r:id="rId6"/>
    <p:sldId id="362" r:id="rId7"/>
    <p:sldId id="363" r:id="rId8"/>
    <p:sldId id="364" r:id="rId9"/>
    <p:sldId id="365" r:id="rId10"/>
    <p:sldId id="3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2" autoAdjust="0"/>
  </p:normalViewPr>
  <p:slideViewPr>
    <p:cSldViewPr>
      <p:cViewPr varScale="1">
        <p:scale>
          <a:sx n="88" d="100"/>
          <a:sy n="88" d="100"/>
        </p:scale>
        <p:origin x="-7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Slope-Intercept Form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Write an equatio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n in slope-intercept form for the line passing through the points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First find the slope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</m:t>
                    </m:r>
                  </m:oMath>
                </a14:m>
                <a:r>
                  <a:rPr lang="en-US" sz="2000" dirty="0" smtClean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Now find the y-intercept. Put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 smtClean="0"/>
                  <a:t> in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𝒎𝒙</m:t>
                    </m:r>
                    <m:r>
                      <a:rPr lang="en-US" sz="2000" b="1" i="1" smtClean="0"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dirty="0" smtClean="0"/>
                  <a:t> and solve for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dirty="0" smtClean="0"/>
                  <a:t>.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		</a:t>
                </a: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 smtClean="0"/>
                  <a:t>Now write the equation using the values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</m:t>
                    </m:r>
                  </m:oMath>
                </a14:m>
                <a:r>
                  <a:rPr 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 smtClean="0"/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 r="-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624231" y="1373665"/>
                <a:ext cx="2764853" cy="61991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𝑺𝒍𝒐𝒑𝒆</m:t>
                      </m:r>
                      <m:r>
                        <a:rPr lang="en-US" b="1" i="1" dirty="0" smtClean="0">
                          <a:latin typeface="Cambria Math"/>
                        </a:rPr>
                        <m:t> </m:t>
                      </m:r>
                      <m:r>
                        <a:rPr lang="en-US" b="1" i="1" dirty="0" smtClean="0">
                          <a:latin typeface="Cambria Math"/>
                        </a:rPr>
                        <m:t>𝒎</m:t>
                      </m:r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  <m:r>
                            <a:rPr lang="en-US" b="1" i="1" dirty="0"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(−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b="1" i="1" dirty="0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dirty="0"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den>
                      </m:f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4231" y="1373665"/>
                <a:ext cx="2764853" cy="6199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190511" y="2724150"/>
                <a:ext cx="1716756" cy="36933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𝟏</m:t>
                      </m:r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𝟐</m:t>
                      </m:r>
                      <m:d>
                        <m:d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r>
                        <a:rPr lang="en-US" b="1" i="1" dirty="0" smtClean="0"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511" y="2724150"/>
                <a:ext cx="1716756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3495102" y="3215320"/>
                <a:ext cx="1029479" cy="36933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𝒃</m:t>
                      </m:r>
                      <m:r>
                        <a:rPr lang="en-US" b="1" i="1" dirty="0" smtClean="0">
                          <a:latin typeface="Cambria Math"/>
                        </a:rPr>
                        <m:t>=−</m:t>
                      </m:r>
                      <m:r>
                        <a:rPr lang="en-US" b="1" i="1" dirty="0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102" y="3215320"/>
                <a:ext cx="1029479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731608" y="4189142"/>
                <a:ext cx="1608936" cy="40011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=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𝒎𝒙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608" y="4189142"/>
                <a:ext cx="1608936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3561937" y="4212793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4331144" y="4174874"/>
                <a:ext cx="1608936" cy="40011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=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b="1" dirty="0" smtClean="0">
                    <a:solidFill>
                      <a:schemeClr val="tx1"/>
                    </a:solidFill>
                  </a:rPr>
                  <a:t> </a:t>
                </a:r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144" y="4174874"/>
                <a:ext cx="1608936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746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529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</a:t>
            </a:r>
            <a:r>
              <a:rPr lang="en-US" sz="2400" dirty="0" smtClean="0"/>
              <a:t>concept of slope-intercept form</a:t>
            </a:r>
          </a:p>
          <a:p>
            <a:pPr marL="0" indent="0" algn="ctr">
              <a:buNone/>
            </a:pPr>
            <a:r>
              <a:rPr lang="en-US" sz="2400" dirty="0" smtClean="0"/>
              <a:t>and write the equations of graph in this form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Slope-Intercept Form</a:t>
            </a:r>
            <a:endParaRPr lang="en-US" sz="2400" dirty="0" smtClean="0"/>
          </a:p>
          <a:p>
            <a:r>
              <a:rPr lang="en-US" sz="2400" dirty="0" smtClean="0"/>
              <a:t>Slope</a:t>
            </a:r>
            <a:endParaRPr lang="en-US" sz="2400" dirty="0" smtClean="0"/>
          </a:p>
          <a:p>
            <a:r>
              <a:rPr lang="en-US" sz="2400" dirty="0" smtClean="0"/>
              <a:t>Y-intercept</a:t>
            </a: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Slope-Intercept Form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slope-intercept form of a linear equation (or a line) is: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𝑚</m:t>
                    </m:r>
                    <m:r>
                      <a:rPr lang="en-US" sz="2400" b="0" i="1" dirty="0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400" dirty="0" smtClean="0"/>
                  <a:t> Slope of the line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𝑏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400" dirty="0" smtClean="0"/>
                  <a:t> y-intercept (y-coordinate of the point wher</a:t>
                </a:r>
                <a:r>
                  <a:rPr lang="en-US" sz="2400" dirty="0" smtClean="0"/>
                  <a:t>e the line crosses the y-axis</a:t>
                </a:r>
                <a:r>
                  <a:rPr lang="en-US" sz="2400" dirty="0" smtClean="0"/>
                  <a:t>)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992915" y="1493933"/>
                <a:ext cx="1946813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2915" y="1493933"/>
                <a:ext cx="1946813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254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are the slope and y-intercept of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r>
                  <a:rPr lang="en-US" sz="2000" dirty="0" smtClean="0"/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are the slope and y-intercept of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r>
                  <a:rPr lang="en-US" sz="2000" dirty="0" smtClean="0"/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Compare the equation with: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>So,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>Slope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dirty="0" smtClean="0"/>
                  <a:t>  ;  </a:t>
                </a:r>
                <a:r>
                  <a:rPr lang="en-US" sz="2000" b="1" dirty="0" smtClean="0"/>
                  <a:t>y-intercept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992915" y="1657350"/>
                <a:ext cx="1946813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𝒎𝒙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2915" y="1657350"/>
                <a:ext cx="1946813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254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2552700" y="2529138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3301471" y="2419349"/>
                <a:ext cx="1329699" cy="53860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1471" y="2419349"/>
                <a:ext cx="1329699" cy="53860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2552700" y="3161600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3299635" y="3133368"/>
                <a:ext cx="1329699" cy="53860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635" y="3133368"/>
                <a:ext cx="1329699" cy="53860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76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28899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2: Write an equation in slope-intercept form for the line given below.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971550"/>
            <a:ext cx="348615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021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Write an equation in slope-intercept form for the line given below.</a:t>
                </a:r>
                <a:r>
                  <a:rPr lang="en-US" sz="2000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latin typeface="Cambria Math"/>
                      </a:rPr>
                      <m:t>𝒊𝒏𝒕𝒆𝒓𝒄𝒆𝒑𝒕</m:t>
                    </m:r>
                    <m:r>
                      <a:rPr lang="en-US" sz="2000" b="1" i="1" smtClean="0"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095375"/>
            <a:ext cx="348615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971925" y="1951133"/>
            <a:ext cx="1438275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551583" y="1342711"/>
            <a:ext cx="0" cy="464252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33862" y="192265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Run = 3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64726" y="146354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Rise = 1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6096000" y="1463547"/>
                <a:ext cx="2306568" cy="69076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𝑺𝒍𝒐𝒑𝒆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𝒓𝒊𝒔𝒆</m:t>
                          </m:r>
                        </m:num>
                        <m:den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𝒓𝒖𝒏</m:t>
                          </m:r>
                        </m:den>
                      </m:f>
                      <m:r>
                        <a:rPr lang="en-US" b="1" i="1" dirty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463547"/>
                <a:ext cx="2306568" cy="69076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094959" y="1523246"/>
                <a:ext cx="914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dirty="0" smtClean="0">
                          <a:latin typeface="Cambria Math"/>
                        </a:rPr>
                        <m:t>𝒚</m:t>
                      </m:r>
                      <m:r>
                        <a:rPr lang="en-US" sz="1600" b="1" i="1" dirty="0" smtClean="0">
                          <a:latin typeface="Cambria Math"/>
                        </a:rPr>
                        <m:t> = </m:t>
                      </m:r>
                      <m:r>
                        <a:rPr lang="en-US" sz="1600" b="1" i="1" dirty="0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1600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4959" y="1523246"/>
                <a:ext cx="914400" cy="338554"/>
              </a:xfrm>
              <a:prstGeom prst="rect">
                <a:avLst/>
              </a:prstGeom>
              <a:blipFill rotWithShape="1">
                <a:blip r:embed="rId6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/>
          <p:cNvSpPr/>
          <p:nvPr/>
        </p:nvSpPr>
        <p:spPr>
          <a:xfrm>
            <a:off x="3925539" y="1782451"/>
            <a:ext cx="83820" cy="7934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1188430" y="3862308"/>
                <a:ext cx="160893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𝒎𝒙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430" y="3862308"/>
                <a:ext cx="1608936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379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3018759" y="3885959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3787966" y="3776391"/>
                <a:ext cx="1608936" cy="5369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7966" y="3776391"/>
                <a:ext cx="1608936" cy="53694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193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Slope-Intercept Form Given Two Points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If we are given two points on a line, we can write its slope-intercept form by doing the following steps: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Find slope using th</a:t>
                </a:r>
                <a:r>
                  <a:rPr lang="en-US" sz="2400" dirty="0" smtClean="0"/>
                  <a:t>e slope formula: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chemeClr val="tx1"/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𝑺𝒍𝒐𝒑𝒆</m:t>
                    </m:r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𝒎</m:t>
                    </m:r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400" b="1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Find the y-intercept by putting any of the two points in the formula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r>
                      <a:rPr lang="en-US" sz="2400" b="0" i="1" smtClean="0">
                        <a:latin typeface="Cambria Math"/>
                      </a:rPr>
                      <m:t>𝑚𝑥</m:t>
                    </m:r>
                    <m:r>
                      <a:rPr lang="en-US" sz="2400" b="0" i="1" smtClean="0">
                        <a:latin typeface="Cambria Math"/>
                      </a:rPr>
                      <m:t>+</m:t>
                    </m:r>
                    <m:r>
                      <a:rPr lang="en-US" sz="2400" b="0" i="1" smtClean="0">
                        <a:latin typeface="Cambria Math"/>
                      </a:rPr>
                      <m:t>𝑏</m:t>
                    </m:r>
                    <m:r>
                      <a:rPr lang="en-US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and solve for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/>
                      </a:rPr>
                      <m:t>𝑏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Write the final equation usin</a:t>
                </a:r>
                <a:r>
                  <a:rPr lang="en-US" sz="2400" dirty="0" smtClean="0"/>
                  <a:t>g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𝒎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400" dirty="0" smtClean="0"/>
                  <a:t>found in above steps.</a:t>
                </a:r>
                <a:endParaRPr 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 r="-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601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Write an equatio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n in slope-intercept form for the line passing through the points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 r="-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SLOPE-INTERCEPT FORM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007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3564</TotalTime>
  <Words>320</Words>
  <Application>Microsoft Office PowerPoint</Application>
  <PresentationFormat>On-screen Show (16:9)</PresentationFormat>
  <Paragraphs>85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 Slope-Intercept Form</vt:lpstr>
      <vt:lpstr>SLOPE-INTERCEPT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359</cp:revision>
  <dcterms:created xsi:type="dcterms:W3CDTF">2016-10-20T15:06:14Z</dcterms:created>
  <dcterms:modified xsi:type="dcterms:W3CDTF">2017-01-28T18:00:43Z</dcterms:modified>
</cp:coreProperties>
</file>